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Prompt Medium" panose="00000600000000000000" pitchFamily="2" charset="-3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190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615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65427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rompt Medium" panose="00000600000000000000" pitchFamily="2" charset="-34"/>
                <a:ea typeface="Petrona Bold" pitchFamily="34" charset="-122"/>
                <a:cs typeface="Prompt Medium" panose="00000600000000000000" pitchFamily="2" charset="-34"/>
              </a:rPr>
              <a:t>Real-Time Facial Recognition System with Motion Detection</a:t>
            </a:r>
            <a:endParaRPr lang="en-US" sz="4650" dirty="0">
              <a:latin typeface="Prompt Medium" panose="00000600000000000000" pitchFamily="2" charset="-34"/>
              <a:cs typeface="Prompt Medium" panose="00000600000000000000" pitchFamily="2" charset="-34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5038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Addressing modern security challenges with contactless authentication.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056E5F-9E26-17C3-20CA-196B0CA49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292" y="7503795"/>
            <a:ext cx="1848108" cy="7258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6903" y="290060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66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Conclusion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98502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Combining motion detection with facial recognition solves key security challenges.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965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Future enhancements will boost reliability and scalability.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312989-7FD5-115B-7AEC-A3FF8BA8A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292" y="7684477"/>
            <a:ext cx="1848108" cy="52085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90684" y="148994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Overview &amp; Real-Time Problem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212902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4733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Overview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95549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Facial recognition with motion detection for secure, contactless authentication.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5142548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537698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Real-Time Problem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8224" y="5885140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Need for secure, efficient authentication beyond passwords and cards.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7483"/>
            <a:ext cx="1084897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Security Risks &amp; Attendance Challenges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40287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Security Risks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Passwords vulnerable to phishing and theft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Protect personal data and assets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402871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Attendance &amp; Access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462760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Manual systems are slow and error-prone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Contactless, reliable attendance tracking needed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369994-0F2D-72DA-FEA1-43585A343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292" y="7578969"/>
            <a:ext cx="1848108" cy="6506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0998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Motion Detection Challenge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53866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Motion detection adds security by flagging unusual activity.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51567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Prevents spoofing, tampering, and unauthorized intrusions effectively.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65A5A0-32CB-5BAA-5175-578682C31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292" y="7488828"/>
            <a:ext cx="1848108" cy="7407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3768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System Architecture &amp; Technology Stack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45244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2484358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3031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Python &amp; OpenCV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017306" y="303847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logic, video feed, face detection, motion tracking.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5500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3886914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32873"/>
            <a:ext cx="34303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face_recognition Library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017306" y="444103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128-dimensional face encoding for accurate matching.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575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6747" y="5289471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354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MySQL &amp; Flask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017306" y="58435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storage and backend API for user management.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601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6747" y="6692027"/>
            <a:ext cx="357188" cy="44648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737985"/>
            <a:ext cx="349972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Motion Detection Module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7017306" y="724614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Detects movement to enhance security alerts.</a:t>
            </a:r>
            <a:endParaRPr lang="en-US" sz="17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F6C5C3-7CA1-4E22-EEB8-F1FC618CC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292" y="7038835"/>
            <a:ext cx="1848108" cy="1190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7315"/>
            <a:ext cx="72199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Key Features of the System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Real-Time Facial Recognition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60950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Live webcam feed ensures only registered users access.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Motion Detection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200406" y="423743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Monitors environment and alerts on suspicious movements.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4559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Fast Processing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07022" y="423743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Face matching within 1-2 seconds, minimal latency.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Database Integration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1013638" y="4609505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Automated user data storage for accurate authentication.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56F989-CFB0-9B13-0075-5A332958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2292" y="7610455"/>
            <a:ext cx="1848108" cy="6191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6291"/>
            <a:ext cx="68919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Use Cases &amp; Applications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Employee Attendance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8224" y="35833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Automatic, secure tracking without manual input.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2065734"/>
          </a:xfrm>
          <a:prstGeom prst="roundRect">
            <a:avLst>
              <a:gd name="adj" fmla="val 4612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Visitor Management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19901" y="358330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Controlled building access with real-time activity monitoring.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133261"/>
            <a:ext cx="7556421" cy="1339929"/>
          </a:xfrm>
          <a:prstGeom prst="roundRect">
            <a:avLst>
              <a:gd name="adj" fmla="val 711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6769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Public Safety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8224" y="587585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Surveillance in public spaces for security alerts.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68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Testing &amp; Results</a:t>
            </a:r>
            <a:endParaRPr lang="en-US" sz="4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3513177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5591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Accuracy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017306" y="406729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Maintains ~92% accuracy despite lighting and occlusions.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280190" y="48838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47" y="4915733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9616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Performance</a:t>
            </a:r>
            <a:endParaRPr lang="en-US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017306" y="54698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1-2 seconds for encoding, under 0.5 seconds for matching.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6AFC4D-0289-2771-4DD9-2555A5F9E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2292" y="6731655"/>
            <a:ext cx="1848108" cy="14979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3282" y="602456"/>
            <a:ext cx="7610237" cy="1437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FF8AAF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Ethical Considerations &amp; Future Scope</a:t>
            </a:r>
            <a:endParaRPr lang="en-US" sz="4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282" y="2368868"/>
            <a:ext cx="1095494" cy="1314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77388" y="2587943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Privacy Compliance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77388" y="3078718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GDPR-compliant data storage with user consent.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282" y="3683556"/>
            <a:ext cx="1095494" cy="1314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77388" y="3902631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Liveness Detection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77388" y="4393406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 spoofing with eye-blink and other checks.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282" y="4998244"/>
            <a:ext cx="1095494" cy="1314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77388" y="5217319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Cloud Integration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77388" y="5708094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 deployment for larger user bases.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282" y="6312932"/>
            <a:ext cx="1095494" cy="13146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77388" y="6532007"/>
            <a:ext cx="2875836" cy="3593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Times New Roman" panose="02020603050405020304" pitchFamily="18" charset="0"/>
                <a:ea typeface="Petrona Bold" pitchFamily="34" charset="-122"/>
                <a:cs typeface="Times New Roman" panose="02020603050405020304" pitchFamily="18" charset="0"/>
              </a:rPr>
              <a:t>Mobile App</a:t>
            </a:r>
            <a:endParaRPr lang="en-US" sz="22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677388" y="7022783"/>
            <a:ext cx="618613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Register and authenticate via smartphones.</a:t>
            </a:r>
            <a:endParaRPr lang="en-US" sz="1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37794B-3363-275F-F199-D12DCCB0A7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82292" y="7504748"/>
            <a:ext cx="1848108" cy="6758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333</Words>
  <Application>Microsoft Office PowerPoint</Application>
  <PresentationFormat>Custom</PresentationFormat>
  <Paragraphs>69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Times New Roman</vt:lpstr>
      <vt:lpstr>Arial</vt:lpstr>
      <vt:lpstr>Inter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NATHAN YAKOB</cp:lastModifiedBy>
  <cp:revision>7</cp:revision>
  <dcterms:created xsi:type="dcterms:W3CDTF">2025-05-13T10:33:12Z</dcterms:created>
  <dcterms:modified xsi:type="dcterms:W3CDTF">2025-05-13T10:48:58Z</dcterms:modified>
</cp:coreProperties>
</file>